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D991C-8F83-453C-A387-7CD9F77D2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30408D-03FD-4779-BE96-F4D2E8351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664A40-B925-44DC-A6BA-7BD5A7313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F0DC5D-34F0-404B-A997-09D4F3A4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CC8CA9-0D2D-442A-88DF-26C54FEA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00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40111-CD76-4813-98D0-7BE8CAC7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48DD0F-5AFB-414D-9058-551A15F52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0945AE-3176-425F-906A-8AADC8DC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A115C4-D6D5-4368-880A-BDD0735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8FFF2D-D2D6-4226-9A78-2985EB78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77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8336D7A-C314-41A1-BEE5-AF1CEEC46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B124F7-1A53-4D5C-AC77-C4B92956E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31F868-43F4-45E8-A969-174D825F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7A0EA7-1AE3-44AB-8C85-4619BFF84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431530-3205-4821-836D-C8B4BC8C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86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62834-E646-4796-A166-6CE37A86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45FA5E-DCE2-4D3A-B514-DBD97244E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80E624-ABBF-4200-93F1-E5AA6DF92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79B4CC-0553-48D7-B193-0DA86FAB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1C7417-4C01-412C-975C-071AF037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1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462E4-30BF-4DF6-B319-8F7F06600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D5C0CE-9B59-4335-A410-8D36C1496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ABFBCD-405E-4739-9CDC-2EB0E117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ACB965-149B-451E-817A-FD0126988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86623C-C1E0-40D7-97AB-11BDA4B7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2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1C1588-311F-4777-8437-2F28F7EE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380B04-D457-406E-BC52-3887A78BF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11D896-8DF9-4E63-94AD-8B65E1D12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91CE92-97F6-427A-B4C4-0A4CD02D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B829A1-043E-4D08-8AF4-3BECD368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2465EC-326F-4D95-8CE1-C6C95124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FD612-5479-41D5-9D52-64D4BC36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F9F255-1133-471A-813D-EDE192C7A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0DAA4F-1005-4BDE-BB9F-81BFA2A97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A4FFB0D-B9ED-4907-BB9C-ADB903038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C19EFF-EF6C-40A2-A2B3-1EF0ACE06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625A31A-510D-4DBC-8FB7-DC4C41FA1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1064E7-7D24-411E-B71B-BA7D7DE7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ED7D53-6664-4BC9-845B-59AF3D53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0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AB0CE-15C1-4F22-B16F-1AE065D18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DEC506D-A9BE-4315-8C04-BB703D93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49475D-4431-4B13-8F8D-32EC5258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E857E2-6D63-4DE2-954B-E9AEFE7F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77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CE895D0-6316-41D0-97D7-5C0EE64D2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C848EC7-4B40-4A6C-A0D1-B1D3AD49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76E86E-E6C1-4A39-B198-E770EC3F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59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35A79-9D3E-49C6-BDBC-59834166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A27C22-1B4D-4375-9D6A-641B72147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7A388C-998B-4C80-AF20-D48D07BB2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C10485-B0D2-4187-ACA8-3A062C51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02EFC8-7906-4FFE-B286-60EAC460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A90FC9-6105-4638-A61D-3DF53DE9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46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1FDF0-8CE4-4E10-9D9F-333EC833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6EFAA0E-99DE-449E-9D87-0E07CCA12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A2EF91-8B78-4E8D-B1E6-252800F4A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8242F9-D124-4104-ACCF-E8618A22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8B78C9-2038-45F6-B1AE-6E5456A5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B08A59-2D10-40A8-A3E1-1A86DEA1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EFC5DB-4B4E-4868-8A02-F559A025A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B5EC33-9D9F-4C4A-968F-0648D67F5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4D9A3C-BD8D-4729-BE2A-7DF48FAEF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6970-4B35-4CC4-971A-6AC22CF8DBC9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EE2B6E-F417-472B-B30A-7406754D1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72C9AB-2E8E-4EB7-86B8-A79447E5E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4C56-CD34-4742-AC7A-0D995D530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99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feld 43">
            <a:extLst>
              <a:ext uri="{FF2B5EF4-FFF2-40B4-BE49-F238E27FC236}">
                <a16:creationId xmlns:a16="http://schemas.microsoft.com/office/drawing/2014/main" id="{1506968C-DD6A-43AE-A671-91B14C9D97DF}"/>
              </a:ext>
            </a:extLst>
          </p:cNvPr>
          <p:cNvSpPr txBox="1"/>
          <p:nvPr/>
        </p:nvSpPr>
        <p:spPr>
          <a:xfrm rot="18149289">
            <a:off x="5202102" y="4850942"/>
            <a:ext cx="733946" cy="306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Start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89703A-332A-4649-8865-9652D43EA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8022" y="136257"/>
            <a:ext cx="655933" cy="798956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8976C0CB-9D1C-44E5-BFC0-C5CA49817B6A}"/>
              </a:ext>
            </a:extLst>
          </p:cNvPr>
          <p:cNvSpPr/>
          <p:nvPr/>
        </p:nvSpPr>
        <p:spPr>
          <a:xfrm rot="3244821">
            <a:off x="5625170" y="2184411"/>
            <a:ext cx="1402518" cy="292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Brücke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DE58A64-C754-4285-B459-473401F1EC44}"/>
              </a:ext>
            </a:extLst>
          </p:cNvPr>
          <p:cNvSpPr/>
          <p:nvPr/>
        </p:nvSpPr>
        <p:spPr>
          <a:xfrm rot="19156903">
            <a:off x="4659308" y="691761"/>
            <a:ext cx="638518" cy="5231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F81A625-A315-429C-808F-4B1C936A56E3}"/>
              </a:ext>
            </a:extLst>
          </p:cNvPr>
          <p:cNvCxnSpPr>
            <a:cxnSpLocks/>
          </p:cNvCxnSpPr>
          <p:nvPr/>
        </p:nvCxnSpPr>
        <p:spPr>
          <a:xfrm rot="19156903">
            <a:off x="7152980" y="-287449"/>
            <a:ext cx="116094" cy="223876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D85201D4-8986-49A1-ADCB-EE98109C8833}"/>
              </a:ext>
            </a:extLst>
          </p:cNvPr>
          <p:cNvCxnSpPr/>
          <p:nvPr/>
        </p:nvCxnSpPr>
        <p:spPr>
          <a:xfrm rot="19156903" flipH="1">
            <a:off x="5935325" y="1168973"/>
            <a:ext cx="1393129" cy="156951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4D791A66-348B-4B65-A0CE-C78A16B1B87C}"/>
              </a:ext>
            </a:extLst>
          </p:cNvPr>
          <p:cNvCxnSpPr>
            <a:cxnSpLocks/>
          </p:cNvCxnSpPr>
          <p:nvPr/>
        </p:nvCxnSpPr>
        <p:spPr>
          <a:xfrm rot="19156903" flipH="1">
            <a:off x="6453047" y="1662455"/>
            <a:ext cx="87071" cy="1035476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DAC9E85-ECF5-4BD0-B51B-AF4B3C5D5683}"/>
              </a:ext>
            </a:extLst>
          </p:cNvPr>
          <p:cNvCxnSpPr>
            <a:cxnSpLocks/>
          </p:cNvCxnSpPr>
          <p:nvPr/>
        </p:nvCxnSpPr>
        <p:spPr>
          <a:xfrm>
            <a:off x="5970632" y="2212322"/>
            <a:ext cx="412740" cy="61623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4599DE14-2B54-44BF-9B8C-A9EDF6CE9BC0}"/>
              </a:ext>
            </a:extLst>
          </p:cNvPr>
          <p:cNvCxnSpPr>
            <a:cxnSpLocks/>
          </p:cNvCxnSpPr>
          <p:nvPr/>
        </p:nvCxnSpPr>
        <p:spPr>
          <a:xfrm rot="19156903" flipH="1" flipV="1">
            <a:off x="6605007" y="2117515"/>
            <a:ext cx="1683365" cy="78476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7DA1EB1-DDDD-4076-8076-D60F9E9C0100}"/>
              </a:ext>
            </a:extLst>
          </p:cNvPr>
          <p:cNvCxnSpPr>
            <a:cxnSpLocks/>
          </p:cNvCxnSpPr>
          <p:nvPr/>
        </p:nvCxnSpPr>
        <p:spPr>
          <a:xfrm flipH="1">
            <a:off x="3652450" y="2255617"/>
            <a:ext cx="2242602" cy="360495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B31C9C6-4F12-4FFD-8DC5-F1F8D12F57A5}"/>
              </a:ext>
            </a:extLst>
          </p:cNvPr>
          <p:cNvCxnSpPr>
            <a:cxnSpLocks/>
          </p:cNvCxnSpPr>
          <p:nvPr/>
        </p:nvCxnSpPr>
        <p:spPr>
          <a:xfrm rot="19156903" flipH="1" flipV="1">
            <a:off x="5052578" y="3045366"/>
            <a:ext cx="1413477" cy="224561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ogen 13">
            <a:extLst>
              <a:ext uri="{FF2B5EF4-FFF2-40B4-BE49-F238E27FC236}">
                <a16:creationId xmlns:a16="http://schemas.microsoft.com/office/drawing/2014/main" id="{0FA21ABF-AE42-4C27-B2C6-C3BC07361C70}"/>
              </a:ext>
            </a:extLst>
          </p:cNvPr>
          <p:cNvSpPr/>
          <p:nvPr/>
        </p:nvSpPr>
        <p:spPr>
          <a:xfrm rot="18622391">
            <a:off x="4068615" y="2184283"/>
            <a:ext cx="792312" cy="1674146"/>
          </a:xfrm>
          <a:prstGeom prst="arc">
            <a:avLst>
              <a:gd name="adj1" fmla="val 5384252"/>
              <a:gd name="adj2" fmla="val 13955252"/>
            </a:avLst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088D991-7543-4BE4-95F2-88B92C7EFF54}"/>
              </a:ext>
            </a:extLst>
          </p:cNvPr>
          <p:cNvCxnSpPr>
            <a:cxnSpLocks/>
          </p:cNvCxnSpPr>
          <p:nvPr/>
        </p:nvCxnSpPr>
        <p:spPr>
          <a:xfrm>
            <a:off x="2263740" y="953347"/>
            <a:ext cx="1683155" cy="2104226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EBC08358-9D50-4E05-830E-05CA874B7AAD}"/>
              </a:ext>
            </a:extLst>
          </p:cNvPr>
          <p:cNvSpPr/>
          <p:nvPr/>
        </p:nvSpPr>
        <p:spPr>
          <a:xfrm rot="19122974">
            <a:off x="1553071" y="3653441"/>
            <a:ext cx="1401623" cy="474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End-Versorgung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728B037A-D0A4-4012-B96A-30348FCF095B}"/>
              </a:ext>
            </a:extLst>
          </p:cNvPr>
          <p:cNvSpPr/>
          <p:nvPr/>
        </p:nvSpPr>
        <p:spPr>
          <a:xfrm>
            <a:off x="6560606" y="977590"/>
            <a:ext cx="1846742" cy="74132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Pavillon 1 </a:t>
            </a:r>
            <a:r>
              <a:rPr lang="de-DE" sz="1100" b="1" dirty="0" err="1">
                <a:solidFill>
                  <a:schemeClr val="tx1"/>
                </a:solidFill>
              </a:rPr>
              <a:t>Heigenbrücken</a:t>
            </a:r>
            <a:endParaRPr lang="de-DE" sz="1100" b="1" dirty="0">
              <a:solidFill>
                <a:schemeClr val="tx1"/>
              </a:solidFill>
            </a:endParaRPr>
          </a:p>
          <a:p>
            <a:pPr algn="ctr"/>
            <a:r>
              <a:rPr lang="de-DE" sz="1100" b="1" dirty="0">
                <a:solidFill>
                  <a:schemeClr val="tx1"/>
                </a:solidFill>
              </a:rPr>
              <a:t>Rieneck</a:t>
            </a:r>
          </a:p>
        </p:txBody>
      </p:sp>
      <p:sp>
        <p:nvSpPr>
          <p:cNvPr id="19" name="Halbbogen 18">
            <a:extLst>
              <a:ext uri="{FF2B5EF4-FFF2-40B4-BE49-F238E27FC236}">
                <a16:creationId xmlns:a16="http://schemas.microsoft.com/office/drawing/2014/main" id="{ED876DE6-FC9F-43D2-B9A0-92D133007597}"/>
              </a:ext>
            </a:extLst>
          </p:cNvPr>
          <p:cNvSpPr/>
          <p:nvPr/>
        </p:nvSpPr>
        <p:spPr>
          <a:xfrm rot="18140189">
            <a:off x="5037240" y="4815260"/>
            <a:ext cx="860471" cy="520956"/>
          </a:xfrm>
          <a:prstGeom prst="blockArc">
            <a:avLst>
              <a:gd name="adj1" fmla="val 10398681"/>
              <a:gd name="adj2" fmla="val 463114"/>
              <a:gd name="adj3" fmla="val 2657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E767F63-54FB-4637-B406-EA3E7DD87A6B}"/>
              </a:ext>
            </a:extLst>
          </p:cNvPr>
          <p:cNvSpPr/>
          <p:nvPr/>
        </p:nvSpPr>
        <p:spPr>
          <a:xfrm rot="19657183">
            <a:off x="5145940" y="3495617"/>
            <a:ext cx="843674" cy="382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VIP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AAEDC12F-D667-40BA-B345-50417A602E08}"/>
              </a:ext>
            </a:extLst>
          </p:cNvPr>
          <p:cNvSpPr/>
          <p:nvPr/>
        </p:nvSpPr>
        <p:spPr>
          <a:xfrm rot="979735">
            <a:off x="6288195" y="5523068"/>
            <a:ext cx="1678337" cy="4193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Wechselzone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Staffeln</a:t>
            </a:r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2D2011ED-1569-4CC7-838D-7BAB036FEC92}"/>
              </a:ext>
            </a:extLst>
          </p:cNvPr>
          <p:cNvCxnSpPr>
            <a:cxnSpLocks/>
          </p:cNvCxnSpPr>
          <p:nvPr/>
        </p:nvCxnSpPr>
        <p:spPr>
          <a:xfrm>
            <a:off x="4420630" y="3586226"/>
            <a:ext cx="2040048" cy="166491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CB2DC552-60A1-4340-8B2D-0100E4810CD4}"/>
              </a:ext>
            </a:extLst>
          </p:cNvPr>
          <p:cNvCxnSpPr>
            <a:cxnSpLocks/>
          </p:cNvCxnSpPr>
          <p:nvPr/>
        </p:nvCxnSpPr>
        <p:spPr>
          <a:xfrm>
            <a:off x="4060122" y="4726588"/>
            <a:ext cx="2611327" cy="173770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C810C113-ED75-471F-AC5E-C4DBE4ABABE8}"/>
              </a:ext>
            </a:extLst>
          </p:cNvPr>
          <p:cNvCxnSpPr/>
          <p:nvPr/>
        </p:nvCxnSpPr>
        <p:spPr>
          <a:xfrm>
            <a:off x="6761785" y="6525720"/>
            <a:ext cx="2080428" cy="31635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74A8EE87-D20E-4296-AA84-27058559240D}"/>
              </a:ext>
            </a:extLst>
          </p:cNvPr>
          <p:cNvCxnSpPr>
            <a:cxnSpLocks/>
          </p:cNvCxnSpPr>
          <p:nvPr/>
        </p:nvCxnSpPr>
        <p:spPr>
          <a:xfrm>
            <a:off x="7092697" y="5517522"/>
            <a:ext cx="1749516" cy="38098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8C60EF0A-8F48-4B2B-9DFC-8F50956DEBE6}"/>
              </a:ext>
            </a:extLst>
          </p:cNvPr>
          <p:cNvSpPr/>
          <p:nvPr/>
        </p:nvSpPr>
        <p:spPr>
          <a:xfrm rot="3068449">
            <a:off x="7071396" y="1237814"/>
            <a:ext cx="2989518" cy="4123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Schlossplatz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B77A288F-1F79-4941-B201-33778ADAD675}"/>
              </a:ext>
            </a:extLst>
          </p:cNvPr>
          <p:cNvSpPr/>
          <p:nvPr/>
        </p:nvSpPr>
        <p:spPr>
          <a:xfrm rot="2320067">
            <a:off x="5714582" y="4226454"/>
            <a:ext cx="691776" cy="51094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Zeit</a:t>
            </a:r>
          </a:p>
          <a:p>
            <a:pPr algn="ctr"/>
            <a:r>
              <a:rPr lang="de-DE" sz="1400" dirty="0" err="1">
                <a:solidFill>
                  <a:schemeClr val="bg1"/>
                </a:solidFill>
              </a:rPr>
              <a:t>nahme</a:t>
            </a:r>
            <a:endParaRPr lang="de-DE" sz="1400" dirty="0">
              <a:solidFill>
                <a:schemeClr val="bg1"/>
              </a:solidFill>
            </a:endParaRPr>
          </a:p>
        </p:txBody>
      </p: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D6D8A2F2-7DE8-4D5B-B4CB-3AFB3D2751FC}"/>
              </a:ext>
            </a:extLst>
          </p:cNvPr>
          <p:cNvCxnSpPr>
            <a:cxnSpLocks/>
          </p:cNvCxnSpPr>
          <p:nvPr/>
        </p:nvCxnSpPr>
        <p:spPr>
          <a:xfrm flipV="1">
            <a:off x="5392610" y="4826682"/>
            <a:ext cx="419332" cy="655128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Diagonaler Streifen 44">
            <a:extLst>
              <a:ext uri="{FF2B5EF4-FFF2-40B4-BE49-F238E27FC236}">
                <a16:creationId xmlns:a16="http://schemas.microsoft.com/office/drawing/2014/main" id="{46D64037-15A5-46BD-B2E9-2E138262AF88}"/>
              </a:ext>
            </a:extLst>
          </p:cNvPr>
          <p:cNvSpPr/>
          <p:nvPr/>
        </p:nvSpPr>
        <p:spPr>
          <a:xfrm rot="5836348">
            <a:off x="6549503" y="2205912"/>
            <a:ext cx="336495" cy="30141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6" name="Diagonaler Streifen 45">
            <a:extLst>
              <a:ext uri="{FF2B5EF4-FFF2-40B4-BE49-F238E27FC236}">
                <a16:creationId xmlns:a16="http://schemas.microsoft.com/office/drawing/2014/main" id="{98EFD9B5-7CDB-4B81-9301-9C25587002CB}"/>
              </a:ext>
            </a:extLst>
          </p:cNvPr>
          <p:cNvSpPr/>
          <p:nvPr/>
        </p:nvSpPr>
        <p:spPr>
          <a:xfrm rot="6003345">
            <a:off x="6717415" y="2133525"/>
            <a:ext cx="248139" cy="25194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9B75DB5B-DB12-46B0-8E54-F1ECE0D00363}"/>
              </a:ext>
            </a:extLst>
          </p:cNvPr>
          <p:cNvSpPr/>
          <p:nvPr/>
        </p:nvSpPr>
        <p:spPr>
          <a:xfrm rot="18019998">
            <a:off x="2630666" y="4248120"/>
            <a:ext cx="764684" cy="4119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bg1"/>
                </a:solidFill>
                <a:latin typeface="Calibri"/>
              </a:rPr>
              <a:t>Malteser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B1B0846F-4A81-4A63-9EC5-FFE8864A4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083" y="4654983"/>
            <a:ext cx="2336519" cy="2159651"/>
          </a:xfrm>
          <a:prstGeom prst="rect">
            <a:avLst/>
          </a:prstGeom>
        </p:spPr>
      </p:pic>
      <p:sp>
        <p:nvSpPr>
          <p:cNvPr id="49" name="Ellipse 48">
            <a:extLst>
              <a:ext uri="{FF2B5EF4-FFF2-40B4-BE49-F238E27FC236}">
                <a16:creationId xmlns:a16="http://schemas.microsoft.com/office/drawing/2014/main" id="{AAC421BD-4702-4060-9309-EA0F9BB736BB}"/>
              </a:ext>
            </a:extLst>
          </p:cNvPr>
          <p:cNvSpPr/>
          <p:nvPr/>
        </p:nvSpPr>
        <p:spPr>
          <a:xfrm>
            <a:off x="4326186" y="5114064"/>
            <a:ext cx="662567" cy="50904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Shirt-Aus-gabe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9F889E67-75FD-47AA-95D5-D93485A6E332}"/>
              </a:ext>
            </a:extLst>
          </p:cNvPr>
          <p:cNvSpPr/>
          <p:nvPr/>
        </p:nvSpPr>
        <p:spPr>
          <a:xfrm rot="19156903">
            <a:off x="3278061" y="309174"/>
            <a:ext cx="2209804" cy="698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Schloss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A0F52774-F71F-4142-A673-EF430DDF4627}"/>
              </a:ext>
            </a:extLst>
          </p:cNvPr>
          <p:cNvSpPr txBox="1"/>
          <p:nvPr/>
        </p:nvSpPr>
        <p:spPr>
          <a:xfrm rot="18149289">
            <a:off x="5521196" y="5050283"/>
            <a:ext cx="450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Ziel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3DB7E30D-AE2E-47BF-B326-29BA663F6C5D}"/>
              </a:ext>
            </a:extLst>
          </p:cNvPr>
          <p:cNvSpPr/>
          <p:nvPr/>
        </p:nvSpPr>
        <p:spPr>
          <a:xfrm rot="975904">
            <a:off x="6644003" y="4796304"/>
            <a:ext cx="843674" cy="61538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Sprecher</a:t>
            </a:r>
            <a:br>
              <a:rPr lang="de-DE" sz="1400" dirty="0">
                <a:solidFill>
                  <a:schemeClr val="bg1"/>
                </a:solidFill>
              </a:rPr>
            </a:br>
            <a:r>
              <a:rPr lang="de-DE" sz="1400" dirty="0">
                <a:solidFill>
                  <a:schemeClr val="bg1"/>
                </a:solidFill>
              </a:rPr>
              <a:t>Podest</a:t>
            </a:r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F2A0DE38-7FD5-49C0-B1DC-6290FC6C985C}"/>
              </a:ext>
            </a:extLst>
          </p:cNvPr>
          <p:cNvCxnSpPr>
            <a:cxnSpLocks/>
          </p:cNvCxnSpPr>
          <p:nvPr/>
        </p:nvCxnSpPr>
        <p:spPr>
          <a:xfrm>
            <a:off x="3530905" y="4070093"/>
            <a:ext cx="786312" cy="80679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88B73FF-A14D-4AC4-A1F1-76A4D6153107}"/>
              </a:ext>
            </a:extLst>
          </p:cNvPr>
          <p:cNvCxnSpPr>
            <a:cxnSpLocks/>
          </p:cNvCxnSpPr>
          <p:nvPr/>
        </p:nvCxnSpPr>
        <p:spPr>
          <a:xfrm flipH="1">
            <a:off x="1247988" y="4054157"/>
            <a:ext cx="1259296" cy="92299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F96FFA7E-8D7F-4955-B04C-653E276DDE65}"/>
              </a:ext>
            </a:extLst>
          </p:cNvPr>
          <p:cNvCxnSpPr>
            <a:cxnSpLocks/>
          </p:cNvCxnSpPr>
          <p:nvPr/>
        </p:nvCxnSpPr>
        <p:spPr>
          <a:xfrm flipH="1">
            <a:off x="927412" y="3152179"/>
            <a:ext cx="1832405" cy="146461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lipse 61">
            <a:extLst>
              <a:ext uri="{FF2B5EF4-FFF2-40B4-BE49-F238E27FC236}">
                <a16:creationId xmlns:a16="http://schemas.microsoft.com/office/drawing/2014/main" id="{E9FF056E-F975-441A-B035-D0528BD899C9}"/>
              </a:ext>
            </a:extLst>
          </p:cNvPr>
          <p:cNvSpPr/>
          <p:nvPr/>
        </p:nvSpPr>
        <p:spPr>
          <a:xfrm>
            <a:off x="4220522" y="1469817"/>
            <a:ext cx="1275192" cy="4226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Pavillon 5</a:t>
            </a:r>
          </a:p>
          <a:p>
            <a:pPr algn="ctr"/>
            <a:r>
              <a:rPr lang="de-DE" sz="1100" b="1" dirty="0">
                <a:solidFill>
                  <a:schemeClr val="tx1"/>
                </a:solidFill>
              </a:rPr>
              <a:t>GS Wombach</a:t>
            </a:r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8A811A2-F47F-4883-85B4-1AB358D23130}"/>
              </a:ext>
            </a:extLst>
          </p:cNvPr>
          <p:cNvCxnSpPr>
            <a:cxnSpLocks/>
          </p:cNvCxnSpPr>
          <p:nvPr/>
        </p:nvCxnSpPr>
        <p:spPr>
          <a:xfrm>
            <a:off x="1360783" y="1444940"/>
            <a:ext cx="1433141" cy="177970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2D408069-B168-41F3-BB14-66B34BBEDCA5}"/>
              </a:ext>
            </a:extLst>
          </p:cNvPr>
          <p:cNvSpPr txBox="1"/>
          <p:nvPr/>
        </p:nvSpPr>
        <p:spPr>
          <a:xfrm>
            <a:off x="422694" y="317993"/>
            <a:ext cx="18324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Aufbau 2024</a:t>
            </a:r>
          </a:p>
          <a:p>
            <a:r>
              <a:rPr lang="de-DE" sz="1200"/>
              <a:t>Stand 18.04.2024</a:t>
            </a:r>
            <a:endParaRPr lang="de-DE" sz="12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93B463A-386E-4A5B-A4E4-70A6025E303B}"/>
              </a:ext>
            </a:extLst>
          </p:cNvPr>
          <p:cNvSpPr txBox="1"/>
          <p:nvPr/>
        </p:nvSpPr>
        <p:spPr>
          <a:xfrm rot="19332716">
            <a:off x="313960" y="4703572"/>
            <a:ext cx="1451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Obere Schlossgasse</a:t>
            </a:r>
          </a:p>
        </p:txBody>
      </p: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67550AEC-6C59-49EE-896D-E0071AE3B75C}"/>
              </a:ext>
            </a:extLst>
          </p:cNvPr>
          <p:cNvCxnSpPr>
            <a:cxnSpLocks/>
          </p:cNvCxnSpPr>
          <p:nvPr/>
        </p:nvCxnSpPr>
        <p:spPr>
          <a:xfrm flipH="1">
            <a:off x="1681613" y="4353077"/>
            <a:ext cx="1049433" cy="137044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AF3CE4D4-3740-455C-90B0-B97B126379EB}"/>
              </a:ext>
            </a:extLst>
          </p:cNvPr>
          <p:cNvCxnSpPr>
            <a:cxnSpLocks/>
          </p:cNvCxnSpPr>
          <p:nvPr/>
        </p:nvCxnSpPr>
        <p:spPr>
          <a:xfrm flipH="1">
            <a:off x="2313423" y="4151767"/>
            <a:ext cx="1179372" cy="212023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>
            <a:extLst>
              <a:ext uri="{FF2B5EF4-FFF2-40B4-BE49-F238E27FC236}">
                <a16:creationId xmlns:a16="http://schemas.microsoft.com/office/drawing/2014/main" id="{A84C30C6-8E9F-4A1F-9ED8-55406485336B}"/>
              </a:ext>
            </a:extLst>
          </p:cNvPr>
          <p:cNvSpPr txBox="1"/>
          <p:nvPr/>
        </p:nvSpPr>
        <p:spPr>
          <a:xfrm rot="18138309">
            <a:off x="1360835" y="5938913"/>
            <a:ext cx="1451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Mittlere Schlossgasse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05F39128-5046-4681-8D44-B0E84DD5B758}"/>
              </a:ext>
            </a:extLst>
          </p:cNvPr>
          <p:cNvCxnSpPr>
            <a:cxnSpLocks/>
          </p:cNvCxnSpPr>
          <p:nvPr/>
        </p:nvCxnSpPr>
        <p:spPr>
          <a:xfrm flipH="1" flipV="1">
            <a:off x="2512349" y="4045465"/>
            <a:ext cx="212325" cy="25226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>
            <a:extLst>
              <a:ext uri="{FF2B5EF4-FFF2-40B4-BE49-F238E27FC236}">
                <a16:creationId xmlns:a16="http://schemas.microsoft.com/office/drawing/2014/main" id="{8A0E85E2-2734-4348-8E86-29ECE2604081}"/>
              </a:ext>
            </a:extLst>
          </p:cNvPr>
          <p:cNvSpPr/>
          <p:nvPr/>
        </p:nvSpPr>
        <p:spPr>
          <a:xfrm>
            <a:off x="3874968" y="1821774"/>
            <a:ext cx="1196061" cy="42833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Pavillon 3 Gymnasium Lohr</a:t>
            </a:r>
          </a:p>
        </p:txBody>
      </p:sp>
      <p:sp>
        <p:nvSpPr>
          <p:cNvPr id="29" name="Diagonaler Streifen 28">
            <a:extLst>
              <a:ext uri="{FF2B5EF4-FFF2-40B4-BE49-F238E27FC236}">
                <a16:creationId xmlns:a16="http://schemas.microsoft.com/office/drawing/2014/main" id="{2CBEF5C9-6B26-44A1-9823-1FB1552ECC6A}"/>
              </a:ext>
            </a:extLst>
          </p:cNvPr>
          <p:cNvSpPr/>
          <p:nvPr/>
        </p:nvSpPr>
        <p:spPr>
          <a:xfrm rot="16801221">
            <a:off x="5872992" y="2558407"/>
            <a:ext cx="248139" cy="25194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Diagonaler Streifen 27">
            <a:extLst>
              <a:ext uri="{FF2B5EF4-FFF2-40B4-BE49-F238E27FC236}">
                <a16:creationId xmlns:a16="http://schemas.microsoft.com/office/drawing/2014/main" id="{A335A319-6922-42CD-997F-97402668CB56}"/>
              </a:ext>
            </a:extLst>
          </p:cNvPr>
          <p:cNvSpPr/>
          <p:nvPr/>
        </p:nvSpPr>
        <p:spPr>
          <a:xfrm rot="16681803">
            <a:off x="5978257" y="2458273"/>
            <a:ext cx="336495" cy="30141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F12DAA6-8AB0-4C7E-9E71-19BBC805A63F}"/>
              </a:ext>
            </a:extLst>
          </p:cNvPr>
          <p:cNvSpPr/>
          <p:nvPr/>
        </p:nvSpPr>
        <p:spPr>
          <a:xfrm rot="3051374">
            <a:off x="9024691" y="2005462"/>
            <a:ext cx="1586331" cy="473509"/>
          </a:xfrm>
          <a:prstGeom prst="rect">
            <a:avLst/>
          </a:prstGeom>
          <a:solidFill>
            <a:srgbClr val="FDC9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Bewirtung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F94FA9F-53BC-4EF9-BA2B-415CD2C7DEC5}"/>
              </a:ext>
            </a:extLst>
          </p:cNvPr>
          <p:cNvSpPr/>
          <p:nvPr/>
        </p:nvSpPr>
        <p:spPr>
          <a:xfrm rot="19272964">
            <a:off x="9408678" y="3167379"/>
            <a:ext cx="1377535" cy="525463"/>
          </a:xfrm>
          <a:prstGeom prst="rect">
            <a:avLst/>
          </a:prstGeom>
          <a:solidFill>
            <a:srgbClr val="FDC9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Bewirtung</a:t>
            </a: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8D8FE961-6971-4CF9-B4CA-7D954B213F5D}"/>
              </a:ext>
            </a:extLst>
          </p:cNvPr>
          <p:cNvSpPr/>
          <p:nvPr/>
        </p:nvSpPr>
        <p:spPr>
          <a:xfrm>
            <a:off x="10320663" y="3865390"/>
            <a:ext cx="1558224" cy="105637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Pavillon 2 Sendelbach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b="1" dirty="0" err="1">
                <a:solidFill>
                  <a:schemeClr val="tx1"/>
                </a:solidFill>
              </a:rPr>
              <a:t>Sackenbach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 Schilderladen </a:t>
            </a:r>
            <a:r>
              <a:rPr lang="de-DE" sz="1100" dirty="0" err="1">
                <a:solidFill>
                  <a:schemeClr val="tx1"/>
                </a:solidFill>
              </a:rPr>
              <a:t>Ottenhofstraße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B52FF6CE-5DC9-465A-98B2-800B3C484C2E}"/>
              </a:ext>
            </a:extLst>
          </p:cNvPr>
          <p:cNvCxnSpPr>
            <a:cxnSpLocks/>
          </p:cNvCxnSpPr>
          <p:nvPr/>
        </p:nvCxnSpPr>
        <p:spPr>
          <a:xfrm>
            <a:off x="11454775" y="4809949"/>
            <a:ext cx="424112" cy="1672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>
            <a:extLst>
              <a:ext uri="{FF2B5EF4-FFF2-40B4-BE49-F238E27FC236}">
                <a16:creationId xmlns:a16="http://schemas.microsoft.com/office/drawing/2014/main" id="{1876CFE8-6991-F27A-5E74-4FA19EED7168}"/>
              </a:ext>
            </a:extLst>
          </p:cNvPr>
          <p:cNvSpPr/>
          <p:nvPr/>
        </p:nvSpPr>
        <p:spPr>
          <a:xfrm>
            <a:off x="3133115" y="1826298"/>
            <a:ext cx="705105" cy="56315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de-DE" sz="1200" b="1" dirty="0" err="1"/>
              <a:t>Gerres</a:t>
            </a:r>
            <a:r>
              <a:rPr lang="de-DE" sz="1200" b="1" dirty="0"/>
              <a:t/>
            </a:r>
            <a:br>
              <a:rPr lang="de-DE" sz="1200" b="1" dirty="0"/>
            </a:br>
            <a:r>
              <a:rPr lang="de-DE" sz="1200" b="1" dirty="0" err="1"/>
              <a:t>heimer</a:t>
            </a:r>
            <a:endParaRPr lang="de-DE" sz="1200" b="1" dirty="0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359F65F-965E-C146-A1BD-E3ED218D5A18}"/>
              </a:ext>
            </a:extLst>
          </p:cNvPr>
          <p:cNvSpPr/>
          <p:nvPr/>
        </p:nvSpPr>
        <p:spPr>
          <a:xfrm>
            <a:off x="7089874" y="2268554"/>
            <a:ext cx="753779" cy="5471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de-DE" sz="1200" b="1" dirty="0"/>
              <a:t>Rexroth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A91DD5D4-B382-42FF-905C-FC5E52BA7CD1}"/>
              </a:ext>
            </a:extLst>
          </p:cNvPr>
          <p:cNvSpPr/>
          <p:nvPr/>
        </p:nvSpPr>
        <p:spPr>
          <a:xfrm>
            <a:off x="6344719" y="1709685"/>
            <a:ext cx="1487757" cy="54714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Pavillon 4</a:t>
            </a:r>
          </a:p>
          <a:p>
            <a:pPr algn="ctr"/>
            <a:r>
              <a:rPr lang="de-DE" sz="1100" b="1" dirty="0">
                <a:solidFill>
                  <a:schemeClr val="tx1"/>
                </a:solidFill>
              </a:rPr>
              <a:t>RS Lohr</a:t>
            </a:r>
          </a:p>
          <a:p>
            <a:pPr algn="ctr"/>
            <a:r>
              <a:rPr lang="de-DE" sz="1100" b="1" dirty="0">
                <a:solidFill>
                  <a:schemeClr val="tx1"/>
                </a:solidFill>
              </a:rPr>
              <a:t>GWM Lohr</a:t>
            </a:r>
          </a:p>
        </p:txBody>
      </p:sp>
    </p:spTree>
    <p:extLst>
      <p:ext uri="{BB962C8B-B14F-4D97-AF65-F5344CB8AC3E}">
        <p14:creationId xmlns:p14="http://schemas.microsoft.com/office/powerpoint/2010/main" val="224593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 Pototzky</dc:creator>
  <cp:lastModifiedBy>Grundschule Rieneck</cp:lastModifiedBy>
  <cp:revision>24</cp:revision>
  <dcterms:created xsi:type="dcterms:W3CDTF">2019-02-24T16:08:04Z</dcterms:created>
  <dcterms:modified xsi:type="dcterms:W3CDTF">2024-04-19T10:16:57Z</dcterms:modified>
</cp:coreProperties>
</file>