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4CB87A-313F-4FC8-B803-5711314A643B}" type="datetimeFigureOut">
              <a:rPr lang="de-DE" smtClean="0"/>
              <a:pPr/>
              <a:t>18.02.2021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483D75-82DE-411D-B444-1DEDCA3EE1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DISKSTATION\home\CloudStation\Erfindung\Erfindung%202\MOV_0697_000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ISKSTATION\home\CloudStation\Erfindung\Erfindung%202\MOV_0698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6480048" cy="2301240"/>
          </a:xfrm>
        </p:spPr>
        <p:txBody>
          <a:bodyPr/>
          <a:lstStyle/>
          <a:p>
            <a:r>
              <a:rPr lang="de-DE" dirty="0" smtClean="0"/>
              <a:t>Meine Erfindung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6480048" cy="17526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  <a:latin typeface="Bradley Hand ITC" pitchFamily="66" charset="0"/>
              </a:rPr>
              <a:t>Der Motor für das Karussell</a:t>
            </a:r>
            <a:endParaRPr lang="de-DE" sz="32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DSC_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SC_0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213" y="4509120"/>
            <a:ext cx="4175787" cy="2348880"/>
          </a:xfrm>
          <a:prstGeom prst="rect">
            <a:avLst/>
          </a:prstGeom>
        </p:spPr>
      </p:pic>
      <p:pic>
        <p:nvPicPr>
          <p:cNvPr id="7" name="Grafik 6" descr="DSC_0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8772"/>
            <a:ext cx="4211960" cy="2369228"/>
          </a:xfrm>
          <a:prstGeom prst="rect">
            <a:avLst/>
          </a:prstGeom>
        </p:spPr>
      </p:pic>
      <p:pic>
        <p:nvPicPr>
          <p:cNvPr id="8" name="Grafik 7" descr="DSC_0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39"/>
            <a:ext cx="4067944" cy="2288219"/>
          </a:xfrm>
          <a:prstGeom prst="rect">
            <a:avLst/>
          </a:prstGeom>
        </p:spPr>
      </p:pic>
      <p:pic>
        <p:nvPicPr>
          <p:cNvPr id="9" name="Grafik 8" descr="DSC_0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88640"/>
            <a:ext cx="4211960" cy="2369228"/>
          </a:xfrm>
          <a:prstGeom prst="rect">
            <a:avLst/>
          </a:prstGeom>
        </p:spPr>
      </p:pic>
      <p:pic>
        <p:nvPicPr>
          <p:cNvPr id="10" name="Grafik 9" descr="DSC_07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988840"/>
            <a:ext cx="4888541" cy="274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  <a:latin typeface="Bradley Hand ITC" pitchFamily="66" charset="0"/>
              </a:rPr>
              <a:t>So dreht sich das Karussell</a:t>
            </a:r>
            <a:endParaRPr lang="de-DE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pic>
        <p:nvPicPr>
          <p:cNvPr id="5" name="MOV_0697_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7056784" cy="529258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MOV_069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357757" cy="626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12</Words>
  <Application>Microsoft Office PowerPoint</Application>
  <PresentationFormat>Bildschirmpräsentation (4:3)</PresentationFormat>
  <Paragraphs>3</Paragraphs>
  <Slides>5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Bradley Hand ITC</vt:lpstr>
      <vt:lpstr>Franklin Gothic Book</vt:lpstr>
      <vt:lpstr>Wingdings 2</vt:lpstr>
      <vt:lpstr>Haemera</vt:lpstr>
      <vt:lpstr>Meine Erfindung</vt:lpstr>
      <vt:lpstr>PowerPoint-Präsentation</vt:lpstr>
      <vt:lpstr>PowerPoint-Präsentation</vt:lpstr>
      <vt:lpstr>So dreht sich das Karussell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Erfindung</dc:title>
  <dc:creator>Marc Mühlrath</dc:creator>
  <cp:lastModifiedBy>Grundschule Rieneck</cp:lastModifiedBy>
  <cp:revision>7</cp:revision>
  <dcterms:created xsi:type="dcterms:W3CDTF">2021-02-07T09:59:01Z</dcterms:created>
  <dcterms:modified xsi:type="dcterms:W3CDTF">2021-02-18T10:30:44Z</dcterms:modified>
</cp:coreProperties>
</file>